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6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4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5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5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2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8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6A03-C747-4067-935E-FDEF79D51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78E37-963F-4672-B4BC-82C3C1521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6EF4-0008-4F3B-88FE-B32691729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3049-3CD6-4D27-BC00-1CBF8148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45F54-3E8D-4535-A073-269C4F26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FAF3-DAE4-4C93-B7CF-2FE2FA163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21E5D6-2E47-48FC-AE15-B9CD30E8A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54CCAC-8564-460B-AB1B-0C071F8D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3A5CF3-005F-4DF9-BAF7-8300120A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EA9098-4071-4AE8-840A-05BED80BA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3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815AD-D4AF-4F4D-89CA-3D3C1235D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16DBE-8782-46F6-81B5-78A6CEE4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77BD64-3613-400E-947F-13EB7DCD6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A5B271-8C18-4B9F-AF19-340D0BE9B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2F42E-90A5-4C84-B735-D2201DBCA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3FD43-3E8E-40BF-9794-99E1A9EE9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079EA-80A1-411D-8801-47800E1E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217FD-D907-4ED7-AFD1-21EF9399F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27047-F134-44D8-8722-3EA71550C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ridho fikri</dc:creator>
  <cp:lastModifiedBy>ridho fikri</cp:lastModifiedBy>
  <cp:revision>3</cp:revision>
  <dcterms:created xsi:type="dcterms:W3CDTF">2021-10-14T08:41:07Z</dcterms:created>
  <dcterms:modified xsi:type="dcterms:W3CDTF">2021-10-15T03:50:10Z</dcterms:modified>
</cp:coreProperties>
</file>